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8" r:id="rId2"/>
    <p:sldId id="259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B931"/>
    <a:srgbClr val="F8F2E6"/>
    <a:srgbClr val="426F86"/>
    <a:srgbClr val="F9F5F2"/>
    <a:srgbClr val="D70127"/>
    <a:srgbClr val="EEB83E"/>
    <a:srgbClr val="F0DD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B4F233-A75F-4670-98D0-DBC9EA74AB21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D421D3-DE0E-40E8-B7EA-884A771103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5619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52528-B2AA-4C09-9DD9-C5E697FDA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A79A26-4118-40C6-BC40-91DEA00358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6D10A-BEED-4FB4-A7BE-A8EA5F882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A63537-D24D-43F8-9D2D-79797EF63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559FD-5C73-42F3-A84A-F33E99E48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0053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F23E-3508-4FFB-A73B-AD39DFD7D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F236A8-3A5C-46C7-B21F-DB1AED3185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0CAEB-4AB9-4F8C-95DB-AF5FAC9D0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834A5-C61E-4DF2-841A-9AB8609F4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585E5-2880-47FB-B27B-F6B13A4EC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7533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DDCFF1-431E-4E81-A7AF-1DF38678C0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1B3B4A-CA00-4315-A888-4DBA18AEE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7CF38-AEF8-4338-8972-181C520CC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B62AB-C447-4A60-A719-BE21380D4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3D48F-659B-4689-B710-ECAA23BD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4994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C0880-87E6-4814-88C5-53415B373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FEFB7-E9DF-4B03-AD59-F2577264E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F2817-8E26-4257-9CAC-53D63A6C5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07E60-653B-4556-85BA-B3D69CE4C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C82ED-0D38-4D5D-A307-5B4477128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0515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4DF86-DEAD-45E7-947E-F2DAEBB65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ABE577-2365-4B86-976F-D2BF82838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E2285-5F04-41D7-BFCB-E714EE81B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F834D-BA89-4F96-A7D6-D6E4A1A1A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943A6-C2E7-4EFB-BA76-F65396848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701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BAF58-7570-45DF-BDA5-9C8256181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28111-E701-43C6-BFC1-B1D1BF3265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8A35B6-6A65-4EB1-B260-D56E295746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A2775-B3BE-48FE-BD97-25A24DFB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8F1D4-558C-4DEF-9C6B-7DF5FE1E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68561-7C50-405C-8FFA-30CCA75D3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7647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2E38A-4642-4CC7-B029-FDA3F702B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FB555-3B0D-4A04-BDE4-ED091C57B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16C5F-5150-4B7F-A19E-A0BA64AE8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1B7277-3549-49CD-9E52-F2ECD4F474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AC7402-5EA0-4172-94F5-FE28AD7392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9E849B-CD04-477D-ACF4-9C528FD46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099E7C-B23D-4267-BD40-6BFFE2235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2A73C0-5196-4882-B1C2-BD8ED4B4F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61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5A6A3-3F4F-4540-98F5-1A0420A19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F9A99F-68CC-4469-8AE7-7861445B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8AEA1C-D83F-4AF2-B177-C924D6C56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D596E-65EE-4CCC-ACE9-8438C11CC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826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D39EC7-8192-4E54-A4DB-CC7F9358B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040E1E-B47A-4E3C-97EE-D25DDD91E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70442-C43A-4564-B1EF-CD7386706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264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968CA-FA24-40EA-91BA-92BB563E6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636CD-48DA-48DB-A690-E213E3B6E8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F9051C-BB95-493F-8704-859119156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0726B-0C24-4BFE-98D1-99E005E3A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BBECE3-1024-4AAE-91BF-E22102987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872F46-D353-42D1-9A87-C55183504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519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D459D-4CCB-4D0C-ACD1-3704CDF7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0578AA-9288-43E2-B85F-45BD06F36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ED79CE-A62A-4210-8CA8-8BA39CB5E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BD508B-D014-4BDB-BDC7-2DFEB628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4836E6-EDA9-4697-BED9-7EA69CFB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6F983C-F774-4F3D-80AA-C609D286D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8589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990F78-F98F-465F-B29F-E8105DFD5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4C27F-2762-4CA4-8FD8-30A0DB22A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2B60C-9039-4BCE-A75B-1F74375CF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AD169-DD85-4A9C-9CEB-50DD1481F779}" type="datetimeFigureOut">
              <a:rPr lang="en-IN" smtClean="0"/>
              <a:t>21/09/19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19E9E-6BBF-470C-9D4B-E7BB2D2D93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EE24E-13A6-4127-8C00-8142EFA8D8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4D16-E0F5-4E54-A346-1C137BA6D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6454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RkxJqoUfYXY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E1E90241-9EB2-4AC0-B5AD-49F41376B5B3}"/>
              </a:ext>
            </a:extLst>
          </p:cNvPr>
          <p:cNvGrpSpPr/>
          <p:nvPr/>
        </p:nvGrpSpPr>
        <p:grpSpPr>
          <a:xfrm>
            <a:off x="11408493" y="196645"/>
            <a:ext cx="606525" cy="1056916"/>
            <a:chOff x="11021961" y="196645"/>
            <a:chExt cx="993058" cy="1730478"/>
          </a:xfrm>
          <a:effectLst/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0157FCF-0010-45A3-B232-3D1EAB208023}"/>
                </a:ext>
              </a:extLst>
            </p:cNvPr>
            <p:cNvGrpSpPr/>
            <p:nvPr/>
          </p:nvGrpSpPr>
          <p:grpSpPr>
            <a:xfrm>
              <a:off x="11021961" y="196645"/>
              <a:ext cx="993058" cy="1730478"/>
              <a:chOff x="4149213" y="619432"/>
              <a:chExt cx="993058" cy="1730478"/>
            </a:xfrm>
            <a:solidFill>
              <a:schemeClr val="bg1"/>
            </a:solidFill>
            <a:effectLst/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E36FE234-E4EB-4BA2-801A-44298A60ECB0}"/>
                  </a:ext>
                </a:extLst>
              </p:cNvPr>
              <p:cNvSpPr/>
              <p:nvPr/>
            </p:nvSpPr>
            <p:spPr>
              <a:xfrm>
                <a:off x="4149213" y="619432"/>
                <a:ext cx="993058" cy="285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A02ECAA-1BD4-4854-8478-DEDBC0DCCC1B}"/>
                  </a:ext>
                </a:extLst>
              </p:cNvPr>
              <p:cNvSpPr/>
              <p:nvPr/>
            </p:nvSpPr>
            <p:spPr>
              <a:xfrm rot="5400000">
                <a:off x="3426542" y="1342103"/>
                <a:ext cx="1730478" cy="2851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BBC0EE6-1BBA-46C5-99BD-D4850E443705}"/>
                  </a:ext>
                </a:extLst>
              </p:cNvPr>
              <p:cNvSpPr/>
              <p:nvPr/>
            </p:nvSpPr>
            <p:spPr>
              <a:xfrm rot="5400000">
                <a:off x="4552334" y="924234"/>
                <a:ext cx="894738" cy="2851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6614651-43D2-42DF-AA4B-BC29DC208FC2}"/>
                  </a:ext>
                </a:extLst>
              </p:cNvPr>
              <p:cNvSpPr/>
              <p:nvPr/>
            </p:nvSpPr>
            <p:spPr>
              <a:xfrm>
                <a:off x="4149213" y="1297860"/>
                <a:ext cx="993058" cy="285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D067AC2-7CDE-4AB0-B744-281E9015F31A}"/>
                </a:ext>
              </a:extLst>
            </p:cNvPr>
            <p:cNvGrpSpPr/>
            <p:nvPr/>
          </p:nvGrpSpPr>
          <p:grpSpPr>
            <a:xfrm>
              <a:off x="11375921" y="1258530"/>
              <a:ext cx="609600" cy="668593"/>
              <a:chOff x="4532672" y="1681316"/>
              <a:chExt cx="609600" cy="668593"/>
            </a:xfrm>
            <a:effectLst/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2C9DFCB-6ECA-4858-801B-2D7E6D801EEA}"/>
                  </a:ext>
                </a:extLst>
              </p:cNvPr>
              <p:cNvSpPr/>
              <p:nvPr/>
            </p:nvSpPr>
            <p:spPr>
              <a:xfrm>
                <a:off x="4532672" y="1681317"/>
                <a:ext cx="609600" cy="1868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A7980DC-C208-468A-B8C1-AF2ED1CD9890}"/>
                  </a:ext>
                </a:extLst>
              </p:cNvPr>
              <p:cNvSpPr/>
              <p:nvPr/>
            </p:nvSpPr>
            <p:spPr>
              <a:xfrm rot="16200000">
                <a:off x="4510547" y="1914831"/>
                <a:ext cx="668593" cy="2015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5E185DE-8BB3-42B1-BB56-9C9060B2DC1D}"/>
              </a:ext>
            </a:extLst>
          </p:cNvPr>
          <p:cNvSpPr txBox="1"/>
          <p:nvPr/>
        </p:nvSpPr>
        <p:spPr>
          <a:xfrm>
            <a:off x="176981" y="191732"/>
            <a:ext cx="407675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Proxima Nova Rg" panose="02000506030000020004" pitchFamily="2" charset="0"/>
              </a:rPr>
              <a:t>Perceptris</a:t>
            </a:r>
          </a:p>
          <a:p>
            <a:r>
              <a:rPr lang="en-US" sz="6600" b="1" dirty="0">
                <a:latin typeface="Proxima Nova Rg" panose="02000506030000020004" pitchFamily="2" charset="0"/>
              </a:rPr>
              <a:t> </a:t>
            </a:r>
            <a:endParaRPr lang="en-IN" sz="6600" b="1" dirty="0">
              <a:latin typeface="Proxima Nova Rg" panose="02000506030000020004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4C07CD-0C29-4242-8EAF-522EB60C9DA2}"/>
              </a:ext>
            </a:extLst>
          </p:cNvPr>
          <p:cNvSpPr txBox="1"/>
          <p:nvPr/>
        </p:nvSpPr>
        <p:spPr>
          <a:xfrm>
            <a:off x="884903" y="1157864"/>
            <a:ext cx="42322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Freestyle Script" panose="030804020302050B0404" pitchFamily="66" charset="0"/>
              </a:rPr>
              <a:t>Tetris with a different perception</a:t>
            </a:r>
            <a:endParaRPr lang="en-IN" sz="3600" dirty="0">
              <a:solidFill>
                <a:schemeClr val="bg1"/>
              </a:solidFill>
              <a:latin typeface="Freestyle Script" panose="030804020302050B0404" pitchFamily="66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112D54-01EE-4F72-BEA5-3A558C6CB826}"/>
              </a:ext>
            </a:extLst>
          </p:cNvPr>
          <p:cNvSpPr txBox="1"/>
          <p:nvPr/>
        </p:nvSpPr>
        <p:spPr>
          <a:xfrm>
            <a:off x="176981" y="5465939"/>
            <a:ext cx="29418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MADE BY:</a:t>
            </a:r>
            <a:b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Ananya Lohani 2019018</a:t>
            </a:r>
          </a:p>
          <a:p>
            <a:r>
              <a:rPr lang="en-US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Ansh Arora 2019022</a:t>
            </a:r>
            <a:br>
              <a:rPr lang="en-US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Divyansh Rastogi 2019464</a:t>
            </a:r>
            <a:endParaRPr lang="en-IN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3364A2-7143-4407-B7D9-869006027295}"/>
              </a:ext>
            </a:extLst>
          </p:cNvPr>
          <p:cNvSpPr txBox="1"/>
          <p:nvPr/>
        </p:nvSpPr>
        <p:spPr>
          <a:xfrm flipH="1">
            <a:off x="8977283" y="3925455"/>
            <a:ext cx="2776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683516-8CEF-6C40-830B-41EAB394D3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86" r="25026"/>
          <a:stretch/>
        </p:blipFill>
        <p:spPr>
          <a:xfrm>
            <a:off x="7438445" y="2189442"/>
            <a:ext cx="2664689" cy="399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326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9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A30894B-5BE7-4383-8741-2A9F5EAE5E93}"/>
              </a:ext>
            </a:extLst>
          </p:cNvPr>
          <p:cNvGrpSpPr/>
          <p:nvPr/>
        </p:nvGrpSpPr>
        <p:grpSpPr>
          <a:xfrm>
            <a:off x="11408493" y="196645"/>
            <a:ext cx="606525" cy="1056916"/>
            <a:chOff x="11021961" y="196645"/>
            <a:chExt cx="993058" cy="1730478"/>
          </a:xfrm>
          <a:effectLst/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A49BD08-1933-4B6E-9D96-A878347B7B02}"/>
                </a:ext>
              </a:extLst>
            </p:cNvPr>
            <p:cNvGrpSpPr/>
            <p:nvPr/>
          </p:nvGrpSpPr>
          <p:grpSpPr>
            <a:xfrm>
              <a:off x="11021961" y="196645"/>
              <a:ext cx="993058" cy="1730478"/>
              <a:chOff x="4149213" y="619432"/>
              <a:chExt cx="993058" cy="1730478"/>
            </a:xfrm>
            <a:solidFill>
              <a:schemeClr val="bg1"/>
            </a:solidFill>
            <a:effectLst/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42D5CDB-688C-4E1F-A995-F862E1DF079F}"/>
                  </a:ext>
                </a:extLst>
              </p:cNvPr>
              <p:cNvSpPr/>
              <p:nvPr/>
            </p:nvSpPr>
            <p:spPr>
              <a:xfrm>
                <a:off x="4149213" y="619432"/>
                <a:ext cx="993058" cy="285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A2D11988-1EDB-4E1E-9114-EF440EC6BEBF}"/>
                  </a:ext>
                </a:extLst>
              </p:cNvPr>
              <p:cNvSpPr/>
              <p:nvPr/>
            </p:nvSpPr>
            <p:spPr>
              <a:xfrm rot="5400000">
                <a:off x="3426542" y="1342103"/>
                <a:ext cx="1730478" cy="2851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A099362-6A8F-4B19-8957-C2E82092BA5A}"/>
                  </a:ext>
                </a:extLst>
              </p:cNvPr>
              <p:cNvSpPr/>
              <p:nvPr/>
            </p:nvSpPr>
            <p:spPr>
              <a:xfrm rot="5400000">
                <a:off x="4552334" y="924234"/>
                <a:ext cx="894738" cy="2851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389ABE0-535E-4C45-A299-298D92A1AB9A}"/>
                  </a:ext>
                </a:extLst>
              </p:cNvPr>
              <p:cNvSpPr/>
              <p:nvPr/>
            </p:nvSpPr>
            <p:spPr>
              <a:xfrm>
                <a:off x="4149213" y="1297860"/>
                <a:ext cx="993058" cy="285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49D0A0E-94BC-4EAF-BA6F-A052D9B55456}"/>
                </a:ext>
              </a:extLst>
            </p:cNvPr>
            <p:cNvGrpSpPr/>
            <p:nvPr/>
          </p:nvGrpSpPr>
          <p:grpSpPr>
            <a:xfrm>
              <a:off x="11375921" y="1258530"/>
              <a:ext cx="609600" cy="668593"/>
              <a:chOff x="4532672" y="1681316"/>
              <a:chExt cx="609600" cy="668593"/>
            </a:xfrm>
            <a:effectLst/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29C90F0-6578-4040-9817-54CCA247349D}"/>
                  </a:ext>
                </a:extLst>
              </p:cNvPr>
              <p:cNvSpPr/>
              <p:nvPr/>
            </p:nvSpPr>
            <p:spPr>
              <a:xfrm>
                <a:off x="4532672" y="1681317"/>
                <a:ext cx="609600" cy="1868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586D563-1642-47ED-98AB-D32BF534D06D}"/>
                  </a:ext>
                </a:extLst>
              </p:cNvPr>
              <p:cNvSpPr/>
              <p:nvPr/>
            </p:nvSpPr>
            <p:spPr>
              <a:xfrm rot="16200000">
                <a:off x="4510547" y="1914831"/>
                <a:ext cx="668593" cy="2015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C93C39-E715-41CB-9ED6-230937006731}"/>
              </a:ext>
            </a:extLst>
          </p:cNvPr>
          <p:cNvGrpSpPr/>
          <p:nvPr/>
        </p:nvGrpSpPr>
        <p:grpSpPr>
          <a:xfrm>
            <a:off x="176982" y="339559"/>
            <a:ext cx="10772269" cy="807123"/>
            <a:chOff x="154913" y="113735"/>
            <a:chExt cx="10772269" cy="807123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D5CBE4D-681E-4145-993F-B95FABF8A1F3}"/>
                </a:ext>
              </a:extLst>
            </p:cNvPr>
            <p:cNvSpPr txBox="1"/>
            <p:nvPr/>
          </p:nvSpPr>
          <p:spPr>
            <a:xfrm>
              <a:off x="154913" y="113735"/>
              <a:ext cx="563388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Proxima Nova Rg" panose="02000506030000020004" pitchFamily="2" charset="0"/>
                </a:rPr>
                <a:t>Crux of the Game</a:t>
              </a:r>
              <a:endParaRPr lang="en-IN" sz="4000" b="1" dirty="0">
                <a:solidFill>
                  <a:schemeClr val="bg1"/>
                </a:solidFill>
                <a:latin typeface="Proxima Nova Rg" panose="02000506030000020004" pitchFamily="2" charset="0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6C64D10-85D6-42F5-8410-CE87F352AF68}"/>
                </a:ext>
              </a:extLst>
            </p:cNvPr>
            <p:cNvCxnSpPr/>
            <p:nvPr/>
          </p:nvCxnSpPr>
          <p:spPr>
            <a:xfrm>
              <a:off x="186813" y="821621"/>
              <a:ext cx="10736825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9477EC6-9600-46C7-AF4F-2A02CBCD8CD6}"/>
                </a:ext>
              </a:extLst>
            </p:cNvPr>
            <p:cNvCxnSpPr/>
            <p:nvPr/>
          </p:nvCxnSpPr>
          <p:spPr>
            <a:xfrm>
              <a:off x="190357" y="920858"/>
              <a:ext cx="10736825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ADDF031-E3FF-4B81-871B-B7A345564864}"/>
              </a:ext>
            </a:extLst>
          </p:cNvPr>
          <p:cNvSpPr txBox="1"/>
          <p:nvPr/>
        </p:nvSpPr>
        <p:spPr>
          <a:xfrm>
            <a:off x="166349" y="1279669"/>
            <a:ext cx="10528716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Tetris, the classic retro game from 1980’s is implemented with the help of using air gestures. The user is able to feel that </a:t>
            </a:r>
          </a:p>
          <a:p>
            <a:r>
              <a:rPr lang="en-US" sz="1600" dirty="0">
                <a:solidFill>
                  <a:schemeClr val="bg1"/>
                </a:solidFill>
              </a:rPr>
              <a:t>he/she is physically moving the tetrominos to play the game. 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Single player: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With the help of the framework created, the user is able to control  the blocks and move them with simple hand gestures.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Multiplayer: </a:t>
            </a:r>
          </a:p>
          <a:p>
            <a:r>
              <a:rPr lang="en-US" sz="1600" i="1" dirty="0">
                <a:solidFill>
                  <a:schemeClr val="bg1"/>
                </a:solidFill>
              </a:rPr>
              <a:t>BLIND TETRIS!</a:t>
            </a:r>
          </a:p>
          <a:p>
            <a:r>
              <a:rPr lang="en-US" sz="1600" dirty="0">
                <a:solidFill>
                  <a:schemeClr val="bg1"/>
                </a:solidFill>
              </a:rPr>
              <a:t>We introduce a fun new way of playing Tetris in which one person would be the eyes for the other person, thereby involving </a:t>
            </a:r>
          </a:p>
          <a:p>
            <a:r>
              <a:rPr lang="en-US" sz="1600" dirty="0">
                <a:solidFill>
                  <a:schemeClr val="bg1"/>
                </a:solidFill>
              </a:rPr>
              <a:t>a twist of memory testing for the other player.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Platform: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Processing 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Microcontrollers Used:</a:t>
            </a:r>
          </a:p>
          <a:p>
            <a:r>
              <a:rPr lang="en-US" sz="1600" dirty="0">
                <a:solidFill>
                  <a:schemeClr val="bg1"/>
                </a:solidFill>
              </a:rPr>
              <a:t>Arduino Mega 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Sensors Used: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Ultrasonic distance sensor, Piezoelectric sensor, Rotary Encoder 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Output Modalities: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Multicolor LED, Buzzer, Screen, Speakers</a:t>
            </a:r>
            <a:endParaRPr lang="en-IN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737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9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795F013-FE09-4EC5-A78E-3B64517C5916}"/>
              </a:ext>
            </a:extLst>
          </p:cNvPr>
          <p:cNvGrpSpPr/>
          <p:nvPr/>
        </p:nvGrpSpPr>
        <p:grpSpPr>
          <a:xfrm>
            <a:off x="11408493" y="196645"/>
            <a:ext cx="606525" cy="1056916"/>
            <a:chOff x="11021961" y="196645"/>
            <a:chExt cx="993058" cy="1730478"/>
          </a:xfrm>
          <a:effectLst/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186535B-266D-4404-BE82-415317CED1BB}"/>
                </a:ext>
              </a:extLst>
            </p:cNvPr>
            <p:cNvGrpSpPr/>
            <p:nvPr/>
          </p:nvGrpSpPr>
          <p:grpSpPr>
            <a:xfrm>
              <a:off x="11021961" y="196645"/>
              <a:ext cx="993058" cy="1730478"/>
              <a:chOff x="4149213" y="619432"/>
              <a:chExt cx="993058" cy="1730478"/>
            </a:xfrm>
            <a:solidFill>
              <a:schemeClr val="bg1"/>
            </a:solidFill>
            <a:effectLst/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6E2A3A5-C3D6-40B1-84A2-70D762A22C2C}"/>
                  </a:ext>
                </a:extLst>
              </p:cNvPr>
              <p:cNvSpPr/>
              <p:nvPr/>
            </p:nvSpPr>
            <p:spPr>
              <a:xfrm>
                <a:off x="4149213" y="619432"/>
                <a:ext cx="993058" cy="285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65559638-17AB-4E82-B6A5-3F666253A8CD}"/>
                  </a:ext>
                </a:extLst>
              </p:cNvPr>
              <p:cNvSpPr/>
              <p:nvPr/>
            </p:nvSpPr>
            <p:spPr>
              <a:xfrm rot="5400000">
                <a:off x="3426542" y="1342103"/>
                <a:ext cx="1730478" cy="2851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85B5DF9-FB72-4EBB-B684-E16E4B1140DE}"/>
                  </a:ext>
                </a:extLst>
              </p:cNvPr>
              <p:cNvSpPr/>
              <p:nvPr/>
            </p:nvSpPr>
            <p:spPr>
              <a:xfrm rot="5400000">
                <a:off x="4552334" y="924234"/>
                <a:ext cx="894738" cy="28513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F487F3D-FB08-42F5-A915-EC6AAF2F24EE}"/>
                  </a:ext>
                </a:extLst>
              </p:cNvPr>
              <p:cNvSpPr/>
              <p:nvPr/>
            </p:nvSpPr>
            <p:spPr>
              <a:xfrm>
                <a:off x="4149213" y="1297860"/>
                <a:ext cx="993058" cy="28513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3DA74F8-6EC5-4FF1-B13F-CA572B91EA63}"/>
                </a:ext>
              </a:extLst>
            </p:cNvPr>
            <p:cNvGrpSpPr/>
            <p:nvPr/>
          </p:nvGrpSpPr>
          <p:grpSpPr>
            <a:xfrm>
              <a:off x="11375921" y="1258530"/>
              <a:ext cx="609600" cy="668593"/>
              <a:chOff x="4532672" y="1681316"/>
              <a:chExt cx="609600" cy="668593"/>
            </a:xfrm>
            <a:effectLst/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6142AFE-D42D-4A97-975B-B0CC3FCB7884}"/>
                  </a:ext>
                </a:extLst>
              </p:cNvPr>
              <p:cNvSpPr/>
              <p:nvPr/>
            </p:nvSpPr>
            <p:spPr>
              <a:xfrm>
                <a:off x="4532672" y="1681317"/>
                <a:ext cx="609600" cy="1868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CF09C98-4C73-4AF1-BC51-3483EDDFC218}"/>
                  </a:ext>
                </a:extLst>
              </p:cNvPr>
              <p:cNvSpPr/>
              <p:nvPr/>
            </p:nvSpPr>
            <p:spPr>
              <a:xfrm rot="16200000">
                <a:off x="4510547" y="1914831"/>
                <a:ext cx="668593" cy="2015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8A48B28-98DB-49C3-99AE-0F45933727FE}"/>
              </a:ext>
            </a:extLst>
          </p:cNvPr>
          <p:cNvGrpSpPr/>
          <p:nvPr/>
        </p:nvGrpSpPr>
        <p:grpSpPr>
          <a:xfrm>
            <a:off x="176982" y="339559"/>
            <a:ext cx="10772269" cy="807123"/>
            <a:chOff x="154913" y="113735"/>
            <a:chExt cx="10772269" cy="80712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8CCFB8-3DEB-48E5-A2C9-808CD6C9FAC6}"/>
                </a:ext>
              </a:extLst>
            </p:cNvPr>
            <p:cNvSpPr txBox="1"/>
            <p:nvPr/>
          </p:nvSpPr>
          <p:spPr>
            <a:xfrm>
              <a:off x="154913" y="113735"/>
              <a:ext cx="563388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Proxima Nova Rg" panose="02000506030000020004" pitchFamily="2" charset="0"/>
                </a:rPr>
                <a:t>Game Video</a:t>
              </a:r>
              <a:endParaRPr lang="en-IN" sz="4000" b="1" dirty="0">
                <a:solidFill>
                  <a:schemeClr val="bg1"/>
                </a:solidFill>
                <a:latin typeface="Proxima Nova Rg" panose="02000506030000020004" pitchFamily="2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46F4877-F787-436E-80D1-1069C417FD4A}"/>
                </a:ext>
              </a:extLst>
            </p:cNvPr>
            <p:cNvCxnSpPr/>
            <p:nvPr/>
          </p:nvCxnSpPr>
          <p:spPr>
            <a:xfrm>
              <a:off x="186813" y="821621"/>
              <a:ext cx="10736825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4418261-0E91-4988-BC21-4C627398C97B}"/>
                </a:ext>
              </a:extLst>
            </p:cNvPr>
            <p:cNvCxnSpPr/>
            <p:nvPr/>
          </p:nvCxnSpPr>
          <p:spPr>
            <a:xfrm>
              <a:off x="190357" y="920858"/>
              <a:ext cx="10736825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00D1305-1BD0-43B9-988F-79C0E62B6B48}"/>
              </a:ext>
            </a:extLst>
          </p:cNvPr>
          <p:cNvSpPr txBox="1"/>
          <p:nvPr/>
        </p:nvSpPr>
        <p:spPr>
          <a:xfrm>
            <a:off x="563212" y="1504984"/>
            <a:ext cx="3069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hlinkClick r:id="rId2"/>
              </a:rPr>
              <a:t>https://youtu.be/RkxJqoUfYXY </a:t>
            </a:r>
            <a:endParaRPr lang="en-IN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449151-2D75-4FFD-ABB4-1C16F9958DE3}"/>
              </a:ext>
            </a:extLst>
          </p:cNvPr>
          <p:cNvSpPr txBox="1"/>
          <p:nvPr/>
        </p:nvSpPr>
        <p:spPr>
          <a:xfrm>
            <a:off x="176982" y="2236394"/>
            <a:ext cx="11199611" cy="4398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bg1"/>
                </a:solidFill>
                <a:latin typeface="Proxima Nova Rg" panose="02000506030000020004" pitchFamily="2" charset="0"/>
              </a:rPr>
              <a:t>Credits</a:t>
            </a:r>
          </a:p>
          <a:p>
            <a:endParaRPr lang="en-US" b="1" dirty="0">
              <a:solidFill>
                <a:schemeClr val="bg1"/>
              </a:solidFill>
              <a:latin typeface="Proxima Nova Rg" panose="02000506030000020004" pitchFamily="2" charset="0"/>
            </a:endParaRPr>
          </a:p>
          <a:p>
            <a:r>
              <a:rPr lang="en-US" sz="1400" b="1" dirty="0">
                <a:solidFill>
                  <a:schemeClr val="bg1"/>
                </a:solidFill>
                <a:latin typeface="Proxima Nova Rg" panose="02000506030000020004" pitchFamily="2" charset="0"/>
              </a:rPr>
              <a:t>Game Logic: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dirty="0">
                <a:solidFill>
                  <a:schemeClr val="bg1"/>
                </a:solidFill>
              </a:rPr>
              <a:t>https://www.openprocessing.org/sketch/313016/</a:t>
            </a:r>
          </a:p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Sensors Code: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dirty="0">
                <a:solidFill>
                  <a:schemeClr val="bg1"/>
                </a:solidFill>
              </a:rPr>
              <a:t>https://learn.sparkfun.com/tutorials/connecting-arduino-to-processing/all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dirty="0">
                <a:solidFill>
                  <a:schemeClr val="bg1"/>
                </a:solidFill>
              </a:rPr>
              <a:t>https://randomnerdtutorials.com/complete-guide-for-ultrasonic-sensor-hc-sr04/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dirty="0">
                <a:solidFill>
                  <a:schemeClr val="bg1"/>
                </a:solidFill>
              </a:rPr>
              <a:t>https://create.arduino.cc/projecthub/SURYATEJA/use-a-buzzer-module-piezo-speaker-using-arduino-uno-89df45</a:t>
            </a:r>
          </a:p>
          <a:p>
            <a:pPr>
              <a:lnSpc>
                <a:spcPct val="150000"/>
              </a:lnSpc>
            </a:pPr>
            <a:r>
              <a:rPr lang="en-IN" sz="1400" b="1" dirty="0">
                <a:solidFill>
                  <a:schemeClr val="bg1"/>
                </a:solidFill>
              </a:rPr>
              <a:t>Sound Effects: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dirty="0">
                <a:solidFill>
                  <a:schemeClr val="bg1"/>
                </a:solidFill>
              </a:rPr>
              <a:t>https://www.youtube.com/watch?v=ltv-dyPTnsg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dirty="0">
                <a:solidFill>
                  <a:schemeClr val="bg1"/>
                </a:solidFill>
              </a:rPr>
              <a:t>https://www.youtube.com/watch?v=63hoSNvS6Z4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dirty="0">
                <a:solidFill>
                  <a:schemeClr val="bg1"/>
                </a:solidFill>
              </a:rPr>
              <a:t>https://www.youtube.com/watch?v=uetxqmMJtLw</a:t>
            </a:r>
          </a:p>
          <a:p>
            <a:pPr marL="1028700" lvl="1" indent="-5715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dirty="0">
                <a:solidFill>
                  <a:schemeClr val="bg1"/>
                </a:solidFill>
              </a:rPr>
              <a:t>https://www.youtube.com/watch?v=wIamg9wSdMg</a:t>
            </a:r>
          </a:p>
        </p:txBody>
      </p:sp>
    </p:spTree>
    <p:extLst>
      <p:ext uri="{BB962C8B-B14F-4D97-AF65-F5344CB8AC3E}">
        <p14:creationId xmlns:p14="http://schemas.microsoft.com/office/powerpoint/2010/main" val="2769128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267</Words>
  <Application>Microsoft Macintosh PowerPoint</Application>
  <PresentationFormat>Widescreen</PresentationFormat>
  <Paragraphs>44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Freestyle Script</vt:lpstr>
      <vt:lpstr>Proxima Nova Rg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Divyansh Rastogi</dc:creator>
  <cp:lastModifiedBy>Vibha Arora</cp:lastModifiedBy>
  <cp:revision>11</cp:revision>
  <dcterms:created xsi:type="dcterms:W3CDTF">2019-09-17T08:52:14Z</dcterms:created>
  <dcterms:modified xsi:type="dcterms:W3CDTF">2019-09-21T17:19:58Z</dcterms:modified>
</cp:coreProperties>
</file>

<file path=docProps/thumbnail.jpeg>
</file>